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78" r:id="rId4"/>
    <p:sldId id="259" r:id="rId5"/>
    <p:sldId id="279" r:id="rId6"/>
    <p:sldId id="280" r:id="rId7"/>
    <p:sldId id="281" r:id="rId8"/>
    <p:sldId id="282" r:id="rId9"/>
    <p:sldId id="283" r:id="rId10"/>
    <p:sldId id="286" r:id="rId11"/>
    <p:sldId id="293" r:id="rId12"/>
    <p:sldId id="284" r:id="rId13"/>
    <p:sldId id="285" r:id="rId14"/>
    <p:sldId id="287" r:id="rId15"/>
    <p:sldId id="290" r:id="rId16"/>
    <p:sldId id="291" r:id="rId17"/>
    <p:sldId id="294" r:id="rId18"/>
    <p:sldId id="289" r:id="rId19"/>
    <p:sldId id="292" r:id="rId20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6" autoAdjust="0"/>
    <p:restoredTop sz="89973" autoAdjust="0"/>
  </p:normalViewPr>
  <p:slideViewPr>
    <p:cSldViewPr snapToGrid="0">
      <p:cViewPr>
        <p:scale>
          <a:sx n="110" d="100"/>
          <a:sy n="110" d="100"/>
        </p:scale>
        <p:origin x="1416" y="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36150"/>
            <a:ext cx="9171757" cy="5197938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22.8.2016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all" spc="-113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lounaispaikka.fi/" TargetMode="External"/><Relationship Id="rId6" Type="http://schemas.openxmlformats.org/officeDocument/2006/relationships/hyperlink" Target="https://extranet.liikennevirasto.fi/extranet/web/public/latauspalvelu" TargetMode="External"/><Relationship Id="rId7" Type="http://schemas.openxmlformats.org/officeDocument/2006/relationships/hyperlink" Target="https://www.lupapiste.fi/" TargetMode="External"/><Relationship Id="rId8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mo.locationframework.e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3000" b="1" dirty="0" err="1"/>
              <a:t>Kickstart</a:t>
            </a:r>
            <a:r>
              <a:rPr lang="fi-FI" sz="3000" b="1" dirty="0"/>
              <a:t> </a:t>
            </a:r>
            <a:r>
              <a:rPr lang="fi-FI" sz="3000" b="1" dirty="0" err="1"/>
              <a:t>your</a:t>
            </a:r>
            <a:r>
              <a:rPr lang="fi-FI" sz="3000" b="1" dirty="0"/>
              <a:t> </a:t>
            </a:r>
            <a:r>
              <a:rPr lang="fi-FI" sz="3000" b="1" dirty="0" err="1"/>
              <a:t>web</a:t>
            </a:r>
            <a:r>
              <a:rPr lang="fi-FI" sz="3000" b="1" dirty="0"/>
              <a:t> </a:t>
            </a:r>
            <a:r>
              <a:rPr lang="fi-FI" sz="3000" b="1" dirty="0" err="1"/>
              <a:t>map</a:t>
            </a:r>
            <a:r>
              <a:rPr lang="fi-FI" sz="3000" b="1" dirty="0"/>
              <a:t> </a:t>
            </a:r>
            <a:r>
              <a:rPr lang="fi-FI" sz="3000" b="1" dirty="0" err="1"/>
              <a:t>app</a:t>
            </a:r>
            <a:r>
              <a:rPr lang="fi-FI" sz="3000" b="1" dirty="0"/>
              <a:t>!</a:t>
            </a:r>
            <a:endParaRPr lang="fi-FI" sz="3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1800" i="1" dirty="0"/>
              <a:t>Sami Mäkinen, NLS Finland</a:t>
            </a:r>
          </a:p>
          <a:p>
            <a:r>
              <a:rPr lang="fi-FI" sz="1800" dirty="0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MapModulePlugin.MarkerVisibilityRequest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/>
          </a:p>
          <a:p>
            <a:pPr lvl="1"/>
            <a:r>
              <a:rPr lang="en-US" dirty="0" err="1" smtClean="0"/>
              <a:t>MarkerClickEvent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19100"/>
            <a:ext cx="6515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InfoBox.InfoBoxEvent</a:t>
            </a:r>
            <a:endParaRPr lang="en-US" dirty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sendUIEvent</a:t>
            </a:r>
            <a:r>
              <a:rPr lang="en-US" dirty="0" smtClean="0"/>
              <a:t>() and </a:t>
            </a:r>
            <a:r>
              <a:rPr lang="en-US" dirty="0" err="1" smtClean="0"/>
              <a:t>getPixelMeasuresInScale</a:t>
            </a:r>
            <a:r>
              <a:rPr lang="en-US" dirty="0" smtClean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 smtClean="0"/>
              <a:t>DrawTools.StopDrawingRequest</a:t>
            </a:r>
            <a:endParaRPr lang="en-US" dirty="0" smtClean="0"/>
          </a:p>
          <a:p>
            <a:r>
              <a:rPr lang="en-US" dirty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MapModulePlugin.AddFeaturesToMapRequest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MapModulePlugin.RemoveFeaturesFromMapRequest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MapModulePlugin.ZoomToFeaturesRequest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FeatureEvent</a:t>
            </a:r>
            <a:r>
              <a:rPr lang="en-US" dirty="0" smtClean="0"/>
              <a:t> (add, remove, click)</a:t>
            </a:r>
          </a:p>
          <a:p>
            <a:r>
              <a:rPr lang="en-US" dirty="0" smtClean="0"/>
              <a:t>Function</a:t>
            </a:r>
          </a:p>
          <a:p>
            <a:pPr lvl="1"/>
            <a:r>
              <a:rPr lang="en-US" dirty="0" err="1" smtClean="0"/>
              <a:t>getFeatures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 smtClean="0"/>
              <a:t>OpenStreetMap</a:t>
            </a:r>
            <a:r>
              <a:rPr lang="en-US" dirty="0" smtClean="0"/>
              <a:t> </a:t>
            </a:r>
            <a:r>
              <a:rPr lang="en-US" dirty="0"/>
              <a:t>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/>
              <a:t>Open311 </a:t>
            </a:r>
            <a:r>
              <a:rPr lang="en-US" dirty="0" smtClean="0"/>
              <a:t>-&gt; </a:t>
            </a:r>
            <a:r>
              <a:rPr lang="en-US" dirty="0"/>
              <a:t>feedback related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Extendable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6" y="381965"/>
            <a:ext cx="5668369" cy="41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</a:t>
            </a:r>
            <a:r>
              <a:rPr lang="fi-FI" altLang="fi-FI" dirty="0" err="1" smtClean="0"/>
              <a:t>eGovernment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4"/>
              </a:rPr>
              <a:t>services</a:t>
            </a:r>
            <a:endParaRPr lang="fi-FI" altLang="fi-FI" dirty="0" smtClean="0"/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endParaRPr lang="fi-FI" altLang="fi-FI" dirty="0"/>
          </a:p>
          <a:p>
            <a:r>
              <a:rPr lang="fi-FI" altLang="fi-FI" dirty="0" smtClean="0"/>
              <a:t>City of Tampere</a:t>
            </a:r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5"/>
              </a:rPr>
              <a:t>Regional </a:t>
            </a:r>
            <a:r>
              <a:rPr lang="fi-FI" altLang="fi-FI" dirty="0" err="1" smtClean="0">
                <a:hlinkClick r:id="rId5"/>
              </a:rPr>
              <a:t>Council</a:t>
            </a:r>
            <a:r>
              <a:rPr lang="fi-FI" altLang="fi-FI" dirty="0" smtClean="0">
                <a:hlinkClick r:id="rId5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6"/>
              </a:rPr>
              <a:t>data </a:t>
            </a:r>
            <a:r>
              <a:rPr lang="fi-FI" altLang="fi-FI" dirty="0" err="1">
                <a:hlinkClick r:id="rId6"/>
              </a:rPr>
              <a:t>download</a:t>
            </a:r>
            <a:r>
              <a:rPr lang="fi-FI" altLang="fi-FI" dirty="0">
                <a:hlinkClick r:id="rId6"/>
              </a:rPr>
              <a:t> </a:t>
            </a:r>
            <a:r>
              <a:rPr lang="fi-FI" altLang="fi-FI" dirty="0" err="1">
                <a:hlinkClick r:id="rId6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7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8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 smtClean="0"/>
              <a:t>service</a:t>
            </a:r>
            <a:endParaRPr lang="fi-FI" altLang="fi-FI" dirty="0" smtClean="0"/>
          </a:p>
          <a:p>
            <a:r>
              <a:rPr lang="fi-FI" altLang="fi-FI" dirty="0" err="1" smtClean="0"/>
              <a:t>Iceland</a:t>
            </a:r>
            <a:r>
              <a:rPr lang="fi-FI" altLang="fi-FI" dirty="0" smtClean="0"/>
              <a:t>, </a:t>
            </a:r>
            <a:r>
              <a:rPr lang="fi-FI" altLang="fi-FI" dirty="0" err="1" smtClean="0"/>
              <a:t>launching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later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this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year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! </a:t>
            </a:r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 smtClean="0"/>
              <a:t>nls-oskari</a:t>
            </a:r>
            <a:endParaRPr lang="fi-FI" altLang="fi-FI" sz="405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/>
              <a:t>  </a:t>
            </a:r>
            <a:r>
              <a:rPr lang="fi-FI" altLang="fi-FI" sz="4050" dirty="0" err="1"/>
              <a:t>o</a:t>
            </a:r>
            <a:r>
              <a:rPr lang="fi-FI" altLang="fi-FI" sz="4050" dirty="0" err="1" smtClean="0"/>
              <a:t>skari_org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smtClean="0"/>
              <a:t>             http</a:t>
            </a:r>
            <a:r>
              <a:rPr lang="fi-FI" altLang="fi-FI" sz="4050" dirty="0"/>
              <a:t>://</a:t>
            </a:r>
            <a:r>
              <a:rPr lang="fi-FI" altLang="fi-FI" sz="4050" dirty="0" err="1" smtClean="0"/>
              <a:t>oskari.org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/>
              <a:t>https</a:t>
            </a:r>
            <a:r>
              <a:rPr lang="fi-FI" altLang="fi-FI" sz="4050" dirty="0"/>
              <a:t>://</a:t>
            </a:r>
            <a:r>
              <a:rPr lang="fi-FI" altLang="fi-FI" sz="4050" dirty="0" err="1"/>
              <a:t>github.com</a:t>
            </a:r>
            <a:r>
              <a:rPr lang="fi-FI" altLang="fi-FI" sz="4050" dirty="0"/>
              <a:t>/</a:t>
            </a:r>
            <a:r>
              <a:rPr lang="fi-FI" altLang="fi-FI" sz="4050" dirty="0" err="1"/>
              <a:t>ZakarFin</a:t>
            </a:r>
            <a:r>
              <a:rPr lang="fi-FI" altLang="fi-FI" sz="4050" dirty="0"/>
              <a:t>/foss4g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0" y="1063229"/>
            <a:ext cx="1118038" cy="92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54" y="1853572"/>
            <a:ext cx="979823" cy="979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0" y="2782941"/>
            <a:ext cx="795838" cy="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4" y="2790390"/>
            <a:ext cx="3657600" cy="2057984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33580"/>
            <a:ext cx="7373257" cy="4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63229"/>
            <a:ext cx="4061153" cy="3394472"/>
          </a:xfrm>
        </p:spPr>
      </p:pic>
      <p:sp>
        <p:nvSpPr>
          <p:cNvPr id="7" name="Oval 6"/>
          <p:cNvSpPr/>
          <p:nvPr/>
        </p:nvSpPr>
        <p:spPr>
          <a:xfrm>
            <a:off x="1591733" y="2260599"/>
            <a:ext cx="2624667" cy="660401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78" y="1063229"/>
            <a:ext cx="2664422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238847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smtClean="0"/>
              <a:t>– </a:t>
            </a:r>
            <a:r>
              <a:rPr lang="fi-FI" dirty="0" err="1" smtClean="0"/>
              <a:t>integrates</a:t>
            </a:r>
            <a:r>
              <a:rPr lang="fi-FI" dirty="0" smtClean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Extensible</a:t>
            </a:r>
            <a:r>
              <a:rPr lang="fi-FI" dirty="0" smtClean="0"/>
              <a:t> </a:t>
            </a:r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/>
              <a:t>frontend</a:t>
            </a:r>
            <a:r>
              <a:rPr lang="fi-FI" dirty="0"/>
              <a:t> - </a:t>
            </a:r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 smtClean="0"/>
              <a:t>apps</a:t>
            </a:r>
            <a:endParaRPr lang="fi-FI" dirty="0" smtClean="0"/>
          </a:p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coordinated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NLS Finland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910828"/>
            <a:ext cx="5571674" cy="39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82838"/>
            <a:ext cx="6172200" cy="185016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Include JS-lib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23956</TotalTime>
  <Words>356</Words>
  <Application>Microsoft Macintosh PowerPoint</Application>
  <PresentationFormat>On-screen Show (16:9)</PresentationFormat>
  <Paragraphs>117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Publishing a MAP</vt:lpstr>
      <vt:lpstr>Publishing a MAP</vt:lpstr>
      <vt:lpstr>InteractiON</vt:lpstr>
      <vt:lpstr>Connect to map</vt:lpstr>
      <vt:lpstr>Location</vt:lpstr>
      <vt:lpstr>Markers</vt:lpstr>
      <vt:lpstr>PowerPoint Presentation</vt:lpstr>
      <vt:lpstr>Layers</vt:lpstr>
      <vt:lpstr>UI</vt:lpstr>
      <vt:lpstr>Drawing</vt:lpstr>
      <vt:lpstr>Features</vt:lpstr>
      <vt:lpstr>And More</vt:lpstr>
      <vt:lpstr>PowerPoint Presentation</vt:lpstr>
      <vt:lpstr>Users of Oskari</vt:lpstr>
      <vt:lpstr>Thank you! Questions?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214</cp:revision>
  <dcterms:created xsi:type="dcterms:W3CDTF">2015-09-07T06:38:45Z</dcterms:created>
  <dcterms:modified xsi:type="dcterms:W3CDTF">2016-08-22T21:43:14Z</dcterms:modified>
</cp:coreProperties>
</file>